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84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148644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031877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64330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54305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38761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31762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890596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26194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56954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76794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83341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50CB8-B4A3-4F25-BBFB-B4A7FA227638}" type="datetimeFigureOut">
              <a:rPr lang="fr-BE" smtClean="0"/>
              <a:t>31-07-24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FE1042-8ABB-4124-AF77-7BB659D0AA7A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86103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BE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5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BE" dirty="0" smtClean="0"/>
              <a:t>Call of </a:t>
            </a:r>
            <a:r>
              <a:rPr lang="fr-BE" strike="sngStrike" dirty="0" err="1" smtClean="0"/>
              <a:t>Duty</a:t>
            </a:r>
            <a:r>
              <a:rPr lang="fr-BE" dirty="0" smtClean="0"/>
              <a:t> </a:t>
            </a:r>
            <a:r>
              <a:rPr lang="fr-BE" dirty="0" err="1" smtClean="0"/>
              <a:t>Magic</a:t>
            </a:r>
            <a:r>
              <a:rPr lang="fr-BE" dirty="0" smtClean="0"/>
              <a:t>, c’est quoi ?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 smtClean="0"/>
          </a:p>
          <a:p>
            <a:r>
              <a:rPr lang="fr-BE" dirty="0" err="1" smtClean="0"/>
              <a:t>Third</a:t>
            </a:r>
            <a:r>
              <a:rPr lang="fr-BE" dirty="0" smtClean="0"/>
              <a:t> Person Shooter</a:t>
            </a:r>
          </a:p>
          <a:p>
            <a:endParaRPr lang="fr-BE" dirty="0" smtClean="0"/>
          </a:p>
          <a:p>
            <a:r>
              <a:rPr lang="fr-BE" dirty="0" smtClean="0"/>
              <a:t>One Hit Kill</a:t>
            </a:r>
          </a:p>
          <a:p>
            <a:endParaRPr lang="fr-BE" dirty="0"/>
          </a:p>
          <a:p>
            <a:r>
              <a:rPr lang="fr-BE" dirty="0" smtClean="0"/>
              <a:t>Solo ou multijoueur local à 2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597652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BE" dirty="0" smtClean="0"/>
              <a:t>Lore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 smtClean="0"/>
          </a:p>
          <a:p>
            <a:r>
              <a:rPr lang="fr-BE" dirty="0" smtClean="0"/>
              <a:t>Monde moderne avec magie existante</a:t>
            </a:r>
          </a:p>
          <a:p>
            <a:endParaRPr lang="fr-BE" dirty="0"/>
          </a:p>
          <a:p>
            <a:r>
              <a:rPr lang="fr-BE" dirty="0" smtClean="0"/>
              <a:t>Match de sélection dans une zone industrielle désaffecté</a:t>
            </a:r>
          </a:p>
          <a:p>
            <a:endParaRPr lang="fr-BE" dirty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799963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BE" dirty="0" err="1" smtClean="0"/>
              <a:t>Gameplay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#insert </a:t>
            </a:r>
            <a:r>
              <a:rPr lang="fr-BE" dirty="0" err="1" smtClean="0"/>
              <a:t>video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180659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BE" dirty="0" err="1" smtClean="0"/>
              <a:t>Multiplayer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#insert </a:t>
            </a:r>
            <a:r>
              <a:rPr lang="fr-BE" dirty="0" err="1" smtClean="0"/>
              <a:t>video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481144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BE" dirty="0" smtClean="0"/>
              <a:t>Plus de Temps, je fais quoi ?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fr-BE" dirty="0" smtClean="0"/>
          </a:p>
          <a:p>
            <a:r>
              <a:rPr lang="fr-BE" dirty="0"/>
              <a:t> </a:t>
            </a:r>
            <a:r>
              <a:rPr lang="fr-BE" dirty="0" smtClean="0"/>
              <a:t>Chaque bot à un comportement différent</a:t>
            </a:r>
          </a:p>
          <a:p>
            <a:endParaRPr lang="fr-BE" dirty="0"/>
          </a:p>
          <a:p>
            <a:r>
              <a:rPr lang="fr-BE" dirty="0" smtClean="0"/>
              <a:t>Multi local 4 joueurs</a:t>
            </a:r>
          </a:p>
          <a:p>
            <a:endParaRPr lang="fr-BE" dirty="0" smtClean="0"/>
          </a:p>
          <a:p>
            <a:r>
              <a:rPr lang="fr-BE" dirty="0"/>
              <a:t> </a:t>
            </a:r>
            <a:r>
              <a:rPr lang="fr-BE" dirty="0" smtClean="0"/>
              <a:t>Plus de </a:t>
            </a:r>
            <a:r>
              <a:rPr lang="fr-BE" dirty="0" err="1" smtClean="0"/>
              <a:t>maps</a:t>
            </a:r>
            <a:endParaRPr lang="fr-BE" dirty="0" smtClean="0"/>
          </a:p>
          <a:p>
            <a:endParaRPr lang="fr-BE" dirty="0"/>
          </a:p>
          <a:p>
            <a:r>
              <a:rPr lang="fr-BE" dirty="0" smtClean="0"/>
              <a:t> Des Power-</a:t>
            </a:r>
            <a:r>
              <a:rPr lang="fr-BE" dirty="0" err="1" smtClean="0"/>
              <a:t>Ups</a:t>
            </a:r>
            <a:r>
              <a:rPr lang="fr-BE" dirty="0" smtClean="0"/>
              <a:t> / Différents sorts</a:t>
            </a:r>
          </a:p>
          <a:p>
            <a:endParaRPr lang="fr-BE" dirty="0"/>
          </a:p>
          <a:p>
            <a:r>
              <a:rPr lang="fr-BE" dirty="0" smtClean="0"/>
              <a:t> Ajout de « Verticalité »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00236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BE" dirty="0" smtClean="0"/>
              <a:t>Plus de Budget, je fais quoi ?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 smtClean="0"/>
          </a:p>
          <a:p>
            <a:r>
              <a:rPr lang="fr-BE" dirty="0" smtClean="0"/>
              <a:t>Une Direction Artistique</a:t>
            </a:r>
          </a:p>
          <a:p>
            <a:endParaRPr lang="fr-BE" dirty="0" smtClean="0"/>
          </a:p>
          <a:p>
            <a:pPr>
              <a:buFont typeface="Symbol" panose="05050102010706020507" pitchFamily="18" charset="2"/>
              <a:buChar char="Þ"/>
            </a:pPr>
            <a:r>
              <a:rPr lang="fr-BE" dirty="0" smtClean="0"/>
              <a:t>Des </a:t>
            </a:r>
            <a:r>
              <a:rPr lang="fr-BE" dirty="0" err="1" smtClean="0"/>
              <a:t>Assets</a:t>
            </a:r>
            <a:r>
              <a:rPr lang="fr-BE" dirty="0" smtClean="0"/>
              <a:t> dans le même thème</a:t>
            </a:r>
          </a:p>
          <a:p>
            <a:pPr>
              <a:buFont typeface="Symbol" panose="05050102010706020507" pitchFamily="18" charset="2"/>
              <a:buChar char="Þ"/>
            </a:pPr>
            <a:endParaRPr lang="fr-BE" dirty="0"/>
          </a:p>
          <a:p>
            <a:pPr>
              <a:buFont typeface="Symbol" panose="05050102010706020507" pitchFamily="18" charset="2"/>
              <a:buChar char="Þ"/>
            </a:pPr>
            <a:r>
              <a:rPr lang="fr-BE" dirty="0" smtClean="0"/>
              <a:t>Un changement de thème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34211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BE" dirty="0" smtClean="0"/>
              <a:t>Des questions ?</a:t>
            </a:r>
            <a:endParaRPr lang="fr-BE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6795" y="1825625"/>
            <a:ext cx="455840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026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</TotalTime>
  <Words>103</Words>
  <Application>Microsoft Office PowerPoint</Application>
  <PresentationFormat>Grand écran</PresentationFormat>
  <Paragraphs>35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Symbol</vt:lpstr>
      <vt:lpstr>Office Theme</vt:lpstr>
      <vt:lpstr>Présentation PowerPoint</vt:lpstr>
      <vt:lpstr>Call of Duty Magic, c’est quoi ?</vt:lpstr>
      <vt:lpstr>Lore</vt:lpstr>
      <vt:lpstr>Gameplay</vt:lpstr>
      <vt:lpstr>Multiplayer</vt:lpstr>
      <vt:lpstr>Plus de Temps, je fais quoi ?</vt:lpstr>
      <vt:lpstr>Plus de Budget, je fais quoi ?</vt:lpstr>
      <vt:lpstr>Des 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MEUNIER Sébastien</dc:creator>
  <cp:lastModifiedBy>MEUNIER Sébastien</cp:lastModifiedBy>
  <cp:revision>10</cp:revision>
  <dcterms:created xsi:type="dcterms:W3CDTF">2024-07-31T06:43:18Z</dcterms:created>
  <dcterms:modified xsi:type="dcterms:W3CDTF">2024-07-31T08:51:28Z</dcterms:modified>
</cp:coreProperties>
</file>

<file path=docProps/thumbnail.jpeg>
</file>